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2" r:id="rId4"/>
    <p:sldId id="297" r:id="rId5"/>
    <p:sldId id="298" r:id="rId6"/>
    <p:sldId id="302" r:id="rId7"/>
    <p:sldId id="299" r:id="rId8"/>
    <p:sldId id="300" r:id="rId9"/>
    <p:sldId id="301" r:id="rId10"/>
    <p:sldId id="295" r:id="rId11"/>
    <p:sldId id="303" r:id="rId12"/>
    <p:sldId id="304" r:id="rId13"/>
    <p:sldId id="305" r:id="rId14"/>
    <p:sldId id="306" r:id="rId15"/>
    <p:sldId id="290" r:id="rId16"/>
    <p:sldId id="307" r:id="rId17"/>
    <p:sldId id="308" r:id="rId18"/>
    <p:sldId id="309" r:id="rId19"/>
    <p:sldId id="310" r:id="rId20"/>
    <p:sldId id="311" r:id="rId21"/>
    <p:sldId id="312" r:id="rId22"/>
    <p:sldId id="313" r:id="rId23"/>
    <p:sldId id="314" r:id="rId24"/>
    <p:sldId id="315" r:id="rId25"/>
    <p:sldId id="291" r:id="rId26"/>
    <p:sldId id="293" r:id="rId27"/>
    <p:sldId id="294" r:id="rId28"/>
    <p:sldId id="281" r:id="rId29"/>
    <p:sldId id="257" r:id="rId30"/>
    <p:sldId id="258" r:id="rId31"/>
    <p:sldId id="259" r:id="rId32"/>
    <p:sldId id="260" r:id="rId33"/>
    <p:sldId id="261" r:id="rId34"/>
    <p:sldId id="262" r:id="rId35"/>
    <p:sldId id="263" r:id="rId36"/>
    <p:sldId id="296" r:id="rId37"/>
    <p:sldId id="276" r:id="rId38"/>
    <p:sldId id="278" r:id="rId39"/>
    <p:sldId id="280" r:id="rId40"/>
    <p:sldId id="279" r:id="rId41"/>
    <p:sldId id="287" r:id="rId42"/>
    <p:sldId id="264" r:id="rId43"/>
    <p:sldId id="265" r:id="rId44"/>
    <p:sldId id="266" r:id="rId45"/>
    <p:sldId id="267" r:id="rId46"/>
    <p:sldId id="268" r:id="rId47"/>
    <p:sldId id="269" r:id="rId48"/>
    <p:sldId id="288" r:id="rId49"/>
    <p:sldId id="272" r:id="rId50"/>
    <p:sldId id="273" r:id="rId51"/>
    <p:sldId id="274" r:id="rId52"/>
    <p:sldId id="277" r:id="rId53"/>
    <p:sldId id="282" r:id="rId54"/>
    <p:sldId id="284" r:id="rId55"/>
    <p:sldId id="285" r:id="rId56"/>
    <p:sldId id="270" r:id="rId57"/>
    <p:sldId id="271" r:id="rId58"/>
    <p:sldId id="286" r:id="rId5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35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DAAD2D8-DD06-4620-9E92-15F8D009924F}" type="datetimeFigureOut">
              <a:rPr lang="it-IT" smtClean="0"/>
              <a:pPr/>
              <a:t>04/04/2016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A194539-6A03-4E1A-9431-97B9E8C08FF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AD2D8-DD06-4620-9E92-15F8D009924F}" type="datetimeFigureOut">
              <a:rPr lang="it-IT" smtClean="0"/>
              <a:pPr/>
              <a:t>04/04/2016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4539-6A03-4E1A-9431-97B9E8C08FF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dirty="0"/>
          </a:p>
        </p:txBody>
      </p:sp>
      <p:pic>
        <p:nvPicPr>
          <p:cNvPr id="5" name="Picture 2" descr="C:\Users\Enzo\Desktop\e se ci fosse un'altra vita\la vita sulla Terra.jpg"/>
          <p:cNvPicPr>
            <a:picLocks noChangeAspect="1" noChangeArrowheads="1"/>
          </p:cNvPicPr>
          <p:nvPr/>
        </p:nvPicPr>
        <p:blipFill>
          <a:blip r:embed="rId2"/>
          <a:srcRect/>
          <a:stretch>
            <a:fillRect/>
          </a:stretch>
        </p:blipFill>
        <p:spPr bwMode="auto">
          <a:xfrm>
            <a:off x="1142976" y="1500174"/>
            <a:ext cx="7581900" cy="4010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zo\Desktop\Screenshot090.jpg"/>
          <p:cNvPicPr>
            <a:picLocks noGrp="1" noChangeAspect="1" noChangeArrowheads="1"/>
          </p:cNvPicPr>
          <p:nvPr>
            <p:ph idx="1"/>
          </p:nvPr>
        </p:nvPicPr>
        <p:blipFill>
          <a:blip r:embed="rId2"/>
          <a:srcRect/>
          <a:stretch>
            <a:fillRect/>
          </a:stretch>
        </p:blipFill>
        <p:spPr bwMode="auto">
          <a:xfrm>
            <a:off x="1643042" y="208298"/>
            <a:ext cx="5214974" cy="65074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74638"/>
            <a:ext cx="8258204" cy="2011354"/>
          </a:xfrm>
        </p:spPr>
        <p:txBody>
          <a:bodyPr>
            <a:normAutofit fontScale="90000"/>
          </a:bodyPr>
          <a:lstStyle/>
          <a:p>
            <a:r>
              <a:rPr lang="it-IT" sz="2000" dirty="0" smtClean="0"/>
              <a:t>Kepler 452 b avvistato a 1.400 anni luce dalla Terra dal telescopio Kepler nella costellazione del Cigno; il pianeta cugino della Terra è 60% più grande della Terra ed orbita in 385 giorni attorno alla sua stella, ossia al suo “sole”.</a:t>
            </a:r>
            <a:br>
              <a:rPr lang="it-IT" sz="2000" dirty="0" smtClean="0"/>
            </a:br>
            <a:r>
              <a:rPr lang="it-IT" sz="2000" dirty="0" smtClean="0"/>
              <a:t>Si stima sia 1,5 miliardi di anni più vecchio della terra ha dunque circa 6,5 miliardi di anni.</a:t>
            </a:r>
            <a:br>
              <a:rPr lang="it-IT" sz="2000" dirty="0" smtClean="0"/>
            </a:br>
            <a:r>
              <a:rPr lang="it-IT" sz="2000" dirty="0" smtClean="0"/>
              <a:t>Ma come ruota?</a:t>
            </a:r>
            <a:br>
              <a:rPr lang="it-IT" sz="2000" dirty="0" smtClean="0"/>
            </a:br>
            <a:r>
              <a:rPr lang="it-IT" sz="2000" dirty="0" smtClean="0"/>
              <a:t>Ha la gravità?</a:t>
            </a:r>
            <a:br>
              <a:rPr lang="it-IT" sz="2000" dirty="0" smtClean="0"/>
            </a:br>
            <a:r>
              <a:rPr lang="it-IT" sz="2000" dirty="0" smtClean="0"/>
              <a:t>Il clima?</a:t>
            </a:r>
            <a:br>
              <a:rPr lang="it-IT" sz="2000" dirty="0" smtClean="0"/>
            </a:br>
            <a:r>
              <a:rPr lang="it-IT" sz="2000" dirty="0" smtClean="0"/>
              <a:t>Il Magnetismo? </a:t>
            </a:r>
            <a:endParaRPr lang="it-IT" sz="2000" dirty="0"/>
          </a:p>
        </p:txBody>
      </p:sp>
      <p:pic>
        <p:nvPicPr>
          <p:cNvPr id="7170" name="Picture 2" descr="C:\Users\Enzo\Desktop\Screenshot005.jpg"/>
          <p:cNvPicPr>
            <a:picLocks noGrp="1" noChangeAspect="1" noChangeArrowheads="1"/>
          </p:cNvPicPr>
          <p:nvPr>
            <p:ph idx="1"/>
          </p:nvPr>
        </p:nvPicPr>
        <p:blipFill>
          <a:blip r:embed="rId2"/>
          <a:srcRect/>
          <a:stretch>
            <a:fillRect/>
          </a:stretch>
        </p:blipFill>
        <p:spPr bwMode="auto">
          <a:xfrm>
            <a:off x="500034" y="2643182"/>
            <a:ext cx="8229600" cy="306496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descr="C:\Users\Enzo\Desktop\Screenshot006.jpg"/>
          <p:cNvPicPr>
            <a:picLocks noGrp="1" noChangeAspect="1" noChangeArrowheads="1"/>
          </p:cNvPicPr>
          <p:nvPr>
            <p:ph idx="1"/>
          </p:nvPr>
        </p:nvPicPr>
        <p:blipFill>
          <a:blip r:embed="rId2"/>
          <a:srcRect/>
          <a:stretch>
            <a:fillRect/>
          </a:stretch>
        </p:blipFill>
        <p:spPr bwMode="auto">
          <a:xfrm>
            <a:off x="2012465" y="1600200"/>
            <a:ext cx="5119069"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9218" name="Picture 2" descr="C:\Users\Enzo\Desktop\Screenshot007.jpg"/>
          <p:cNvPicPr>
            <a:picLocks noGrp="1" noChangeAspect="1" noChangeArrowheads="1"/>
          </p:cNvPicPr>
          <p:nvPr>
            <p:ph idx="1"/>
          </p:nvPr>
        </p:nvPicPr>
        <p:blipFill>
          <a:blip r:embed="rId2"/>
          <a:srcRect/>
          <a:stretch>
            <a:fillRect/>
          </a:stretch>
        </p:blipFill>
        <p:spPr bwMode="auto">
          <a:xfrm>
            <a:off x="457200" y="1658711"/>
            <a:ext cx="8229600" cy="440894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42" name="Picture 2" descr="C:\Users\Enzo\Desktop\kepler 452 b nella costellazione del Cigno.jpg"/>
          <p:cNvPicPr>
            <a:picLocks noGrp="1" noChangeAspect="1" noChangeArrowheads="1"/>
          </p:cNvPicPr>
          <p:nvPr>
            <p:ph idx="1"/>
          </p:nvPr>
        </p:nvPicPr>
        <p:blipFill>
          <a:blip r:embed="rId2"/>
          <a:srcRect/>
          <a:stretch>
            <a:fillRect/>
          </a:stretch>
        </p:blipFill>
        <p:spPr bwMode="auto">
          <a:xfrm>
            <a:off x="514118" y="1600200"/>
            <a:ext cx="8115763" cy="45259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Enzo\Desktop\e se ci fosse un'altra vita\sistema solare nella via lattea.jpg"/>
          <p:cNvPicPr>
            <a:picLocks noGrp="1" noChangeAspect="1" noChangeArrowheads="1"/>
          </p:cNvPicPr>
          <p:nvPr>
            <p:ph idx="1"/>
          </p:nvPr>
        </p:nvPicPr>
        <p:blipFill>
          <a:blip r:embed="rId2"/>
          <a:srcRect/>
          <a:stretch>
            <a:fillRect/>
          </a:stretch>
        </p:blipFill>
        <p:spPr bwMode="auto">
          <a:xfrm>
            <a:off x="428596" y="2000240"/>
            <a:ext cx="5143536" cy="4902903"/>
          </a:xfrm>
          <a:prstGeom prst="rect">
            <a:avLst/>
          </a:prstGeom>
          <a:noFill/>
        </p:spPr>
      </p:pic>
      <p:pic>
        <p:nvPicPr>
          <p:cNvPr id="34819" name="Picture 3" descr="C:\Users\Enzo\Desktop\e se ci fosse un'altra vita\sistema solare.jpg"/>
          <p:cNvPicPr>
            <a:picLocks noChangeAspect="1" noChangeArrowheads="1"/>
          </p:cNvPicPr>
          <p:nvPr/>
        </p:nvPicPr>
        <p:blipFill>
          <a:blip r:embed="rId3"/>
          <a:srcRect/>
          <a:stretch>
            <a:fillRect/>
          </a:stretch>
        </p:blipFill>
        <p:spPr bwMode="auto">
          <a:xfrm>
            <a:off x="0" y="0"/>
            <a:ext cx="4943450" cy="1898571"/>
          </a:xfrm>
          <a:prstGeom prst="rect">
            <a:avLst/>
          </a:prstGeom>
          <a:noFill/>
        </p:spPr>
      </p:pic>
      <p:pic>
        <p:nvPicPr>
          <p:cNvPr id="34820" name="Picture 4" descr="C:\Users\Enzo\Desktop\e se ci fosse un'altra vita\sole in rapporto ai pianeti.jpg"/>
          <p:cNvPicPr>
            <a:picLocks noChangeAspect="1" noChangeArrowheads="1"/>
          </p:cNvPicPr>
          <p:nvPr/>
        </p:nvPicPr>
        <p:blipFill>
          <a:blip r:embed="rId4"/>
          <a:srcRect/>
          <a:stretch>
            <a:fillRect/>
          </a:stretch>
        </p:blipFill>
        <p:spPr bwMode="auto">
          <a:xfrm>
            <a:off x="6296025" y="0"/>
            <a:ext cx="2847975" cy="6477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nzo\Desktop\index.jpg"/>
          <p:cNvPicPr>
            <a:picLocks noGrp="1" noChangeAspect="1" noChangeArrowheads="1"/>
          </p:cNvPicPr>
          <p:nvPr>
            <p:ph idx="1"/>
          </p:nvPr>
        </p:nvPicPr>
        <p:blipFill>
          <a:blip r:embed="rId2"/>
          <a:srcRect/>
          <a:stretch>
            <a:fillRect/>
          </a:stretch>
        </p:blipFill>
        <p:spPr bwMode="auto">
          <a:xfrm>
            <a:off x="214282" y="357166"/>
            <a:ext cx="4167207" cy="2773087"/>
          </a:xfrm>
          <a:prstGeom prst="rect">
            <a:avLst/>
          </a:prstGeom>
          <a:noFill/>
        </p:spPr>
      </p:pic>
      <p:pic>
        <p:nvPicPr>
          <p:cNvPr id="11267" name="Picture 3" descr="C:\Users\Enzo\Desktop\images.jpg"/>
          <p:cNvPicPr>
            <a:picLocks noChangeAspect="1" noChangeArrowheads="1"/>
          </p:cNvPicPr>
          <p:nvPr/>
        </p:nvPicPr>
        <p:blipFill>
          <a:blip r:embed="rId3"/>
          <a:srcRect/>
          <a:stretch>
            <a:fillRect/>
          </a:stretch>
        </p:blipFill>
        <p:spPr bwMode="auto">
          <a:xfrm>
            <a:off x="5072066" y="357166"/>
            <a:ext cx="3000396" cy="3000396"/>
          </a:xfrm>
          <a:prstGeom prst="rect">
            <a:avLst/>
          </a:prstGeom>
          <a:noFill/>
        </p:spPr>
      </p:pic>
      <p:pic>
        <p:nvPicPr>
          <p:cNvPr id="11268" name="Picture 4" descr="C:\Users\Enzo\Desktop\images.jpg"/>
          <p:cNvPicPr>
            <a:picLocks noChangeAspect="1" noChangeArrowheads="1"/>
          </p:cNvPicPr>
          <p:nvPr/>
        </p:nvPicPr>
        <p:blipFill>
          <a:blip r:embed="rId4"/>
          <a:srcRect/>
          <a:stretch>
            <a:fillRect/>
          </a:stretch>
        </p:blipFill>
        <p:spPr bwMode="auto">
          <a:xfrm>
            <a:off x="857224" y="3643314"/>
            <a:ext cx="4071966" cy="25611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5" descr="C:\Users\Enzo\Desktop\images.jpg"/>
          <p:cNvPicPr>
            <a:picLocks noGrp="1" noChangeAspect="1" noChangeArrowheads="1"/>
          </p:cNvPicPr>
          <p:nvPr>
            <p:ph idx="1"/>
          </p:nvPr>
        </p:nvPicPr>
        <p:blipFill>
          <a:blip r:embed="rId2"/>
          <a:srcRect/>
          <a:stretch>
            <a:fillRect/>
          </a:stretch>
        </p:blipFill>
        <p:spPr bwMode="auto">
          <a:xfrm>
            <a:off x="714348" y="1643050"/>
            <a:ext cx="3562367" cy="3610291"/>
          </a:xfrm>
          <a:prstGeom prst="rect">
            <a:avLst/>
          </a:prstGeom>
          <a:noFill/>
        </p:spPr>
      </p:pic>
      <p:pic>
        <p:nvPicPr>
          <p:cNvPr id="12290" name="Picture 2" descr="C:\Users\Enzo\Desktop\images.jpg"/>
          <p:cNvPicPr>
            <a:picLocks noChangeAspect="1" noChangeArrowheads="1"/>
          </p:cNvPicPr>
          <p:nvPr/>
        </p:nvPicPr>
        <p:blipFill>
          <a:blip r:embed="rId3"/>
          <a:srcRect/>
          <a:stretch>
            <a:fillRect/>
          </a:stretch>
        </p:blipFill>
        <p:spPr bwMode="auto">
          <a:xfrm>
            <a:off x="5357818" y="1643050"/>
            <a:ext cx="3434785" cy="23574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3314" name="Picture 2" descr="C:\Users\Enzo\Desktop\images.jpg"/>
          <p:cNvPicPr>
            <a:picLocks noGrp="1" noChangeAspect="1" noChangeArrowheads="1"/>
          </p:cNvPicPr>
          <p:nvPr>
            <p:ph idx="1"/>
          </p:nvPr>
        </p:nvPicPr>
        <p:blipFill>
          <a:blip r:embed="rId2"/>
          <a:srcRect/>
          <a:stretch>
            <a:fillRect/>
          </a:stretch>
        </p:blipFill>
        <p:spPr bwMode="auto">
          <a:xfrm>
            <a:off x="1299351" y="1857364"/>
            <a:ext cx="5844417" cy="35820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4338" name="Picture 2" descr="C:\Users\Enzo\Desktop\Terra.jpg"/>
          <p:cNvPicPr>
            <a:picLocks noGrp="1" noChangeAspect="1" noChangeArrowheads="1"/>
          </p:cNvPicPr>
          <p:nvPr>
            <p:ph idx="1"/>
          </p:nvPr>
        </p:nvPicPr>
        <p:blipFill>
          <a:blip r:embed="rId2"/>
          <a:srcRect/>
          <a:stretch>
            <a:fillRect/>
          </a:stretch>
        </p:blipFill>
        <p:spPr bwMode="auto">
          <a:xfrm>
            <a:off x="285721" y="1571612"/>
            <a:ext cx="4095778" cy="3071834"/>
          </a:xfrm>
          <a:prstGeom prst="rect">
            <a:avLst/>
          </a:prstGeom>
          <a:noFill/>
        </p:spPr>
      </p:pic>
      <p:pic>
        <p:nvPicPr>
          <p:cNvPr id="14339" name="Picture 3" descr="C:\Users\Enzo\Desktop\luna-gigante-superluna-video-maggio-2012.png"/>
          <p:cNvPicPr>
            <a:picLocks noChangeAspect="1" noChangeArrowheads="1"/>
          </p:cNvPicPr>
          <p:nvPr/>
        </p:nvPicPr>
        <p:blipFill>
          <a:blip r:embed="rId3"/>
          <a:srcRect/>
          <a:stretch>
            <a:fillRect/>
          </a:stretch>
        </p:blipFill>
        <p:spPr bwMode="auto">
          <a:xfrm>
            <a:off x="4714876" y="1857364"/>
            <a:ext cx="3875245" cy="27813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3794" name="Picture 2" descr="C:\Users\Enzo\Desktop\e se ci fosse un'altra vita\seconda ipotesi vita sulla Terra.jpg"/>
          <p:cNvPicPr>
            <a:picLocks noGrp="1" noChangeAspect="1" noChangeArrowheads="1"/>
          </p:cNvPicPr>
          <p:nvPr>
            <p:ph idx="1"/>
          </p:nvPr>
        </p:nvPicPr>
        <p:blipFill>
          <a:blip r:embed="rId2"/>
          <a:srcRect/>
          <a:stretch>
            <a:fillRect/>
          </a:stretch>
        </p:blipFill>
        <p:spPr bwMode="auto">
          <a:xfrm>
            <a:off x="457200" y="1733387"/>
            <a:ext cx="8229600" cy="425958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Enzo\Desktop\201461920581_LimitiZonaAbitabile.jpg"/>
          <p:cNvPicPr>
            <a:picLocks noGrp="1" noChangeAspect="1" noChangeArrowheads="1"/>
          </p:cNvPicPr>
          <p:nvPr>
            <p:ph idx="1"/>
          </p:nvPr>
        </p:nvPicPr>
        <p:blipFill>
          <a:blip r:embed="rId2"/>
          <a:srcRect/>
          <a:stretch>
            <a:fillRect/>
          </a:stretch>
        </p:blipFill>
        <p:spPr bwMode="auto">
          <a:xfrm>
            <a:off x="2309018" y="1600200"/>
            <a:ext cx="4525963"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50" name="Picture 2" descr="C:\Users\Enzo\Desktop\Habitable_zone_-_HZ.png"/>
          <p:cNvPicPr>
            <a:picLocks noGrp="1" noChangeAspect="1" noChangeArrowheads="1"/>
          </p:cNvPicPr>
          <p:nvPr>
            <p:ph idx="1"/>
          </p:nvPr>
        </p:nvPicPr>
        <p:blipFill>
          <a:blip r:embed="rId2"/>
          <a:srcRect/>
          <a:stretch>
            <a:fillRect/>
          </a:stretch>
        </p:blipFill>
        <p:spPr bwMode="auto">
          <a:xfrm>
            <a:off x="1171184" y="1785926"/>
            <a:ext cx="6401212" cy="390993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C:\Users\Enzo\Desktop\Tau-Ceti.png"/>
          <p:cNvPicPr>
            <a:picLocks noGrp="1" noChangeAspect="1" noChangeArrowheads="1"/>
          </p:cNvPicPr>
          <p:nvPr>
            <p:ph idx="1"/>
          </p:nvPr>
        </p:nvPicPr>
        <p:blipFill>
          <a:blip r:embed="rId2" cstate="print"/>
          <a:srcRect/>
          <a:stretch>
            <a:fillRect/>
          </a:stretch>
        </p:blipFill>
        <p:spPr bwMode="auto">
          <a:xfrm>
            <a:off x="457200" y="2117508"/>
            <a:ext cx="8229600" cy="349134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8" name="Picture 2" descr="C:\Users\Enzo\Desktop\Gliese_581_-_2010.jpg"/>
          <p:cNvPicPr>
            <a:picLocks noGrp="1" noChangeAspect="1" noChangeArrowheads="1"/>
          </p:cNvPicPr>
          <p:nvPr>
            <p:ph idx="1"/>
          </p:nvPr>
        </p:nvPicPr>
        <p:blipFill>
          <a:blip r:embed="rId2"/>
          <a:srcRect/>
          <a:stretch>
            <a:fillRect/>
          </a:stretch>
        </p:blipFill>
        <p:spPr bwMode="auto">
          <a:xfrm>
            <a:off x="1250192" y="1600200"/>
            <a:ext cx="6643615" cy="45259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Enzo\Desktop\2014619203458_FaseAcqua.jpg"/>
          <p:cNvPicPr>
            <a:picLocks noGrp="1" noChangeAspect="1" noChangeArrowheads="1"/>
          </p:cNvPicPr>
          <p:nvPr>
            <p:ph idx="1"/>
          </p:nvPr>
        </p:nvPicPr>
        <p:blipFill>
          <a:blip r:embed="rId2"/>
          <a:srcRect/>
          <a:stretch>
            <a:fillRect/>
          </a:stretch>
        </p:blipFill>
        <p:spPr bwMode="auto">
          <a:xfrm>
            <a:off x="417492" y="1785926"/>
            <a:ext cx="8001054" cy="400052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Enzo\Desktop\e se ci fosse un'altra vita\stelle come le vediamo.jpg"/>
          <p:cNvPicPr>
            <a:picLocks noGrp="1" noChangeAspect="1" noChangeArrowheads="1"/>
          </p:cNvPicPr>
          <p:nvPr>
            <p:ph idx="1"/>
          </p:nvPr>
        </p:nvPicPr>
        <p:blipFill>
          <a:blip r:embed="rId2"/>
          <a:srcRect/>
          <a:stretch>
            <a:fillRect/>
          </a:stretch>
        </p:blipFill>
        <p:spPr bwMode="auto">
          <a:xfrm>
            <a:off x="0" y="714356"/>
            <a:ext cx="9144000" cy="564360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Enzo\Desktop\e se ci fosse un'altra vita\zodiaco.jpg"/>
          <p:cNvPicPr>
            <a:picLocks noGrp="1" noChangeAspect="1" noChangeArrowheads="1"/>
          </p:cNvPicPr>
          <p:nvPr>
            <p:ph idx="1"/>
          </p:nvPr>
        </p:nvPicPr>
        <p:blipFill>
          <a:blip r:embed="rId2"/>
          <a:srcRect/>
          <a:stretch>
            <a:fillRect/>
          </a:stretch>
        </p:blipFill>
        <p:spPr bwMode="auto">
          <a:xfrm>
            <a:off x="0" y="285728"/>
            <a:ext cx="8963547" cy="65722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Enzo\Desktop\e se ci fosse un'altra vita\sf_cel_1.gif"/>
          <p:cNvPicPr>
            <a:picLocks noGrp="1" noChangeAspect="1" noChangeArrowheads="1"/>
          </p:cNvPicPr>
          <p:nvPr>
            <p:ph idx="1"/>
          </p:nvPr>
        </p:nvPicPr>
        <p:blipFill>
          <a:blip r:embed="rId2"/>
          <a:srcRect/>
          <a:stretch>
            <a:fillRect/>
          </a:stretch>
        </p:blipFill>
        <p:spPr bwMode="auto">
          <a:xfrm>
            <a:off x="1142976" y="714356"/>
            <a:ext cx="6893140" cy="550072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Enzo\Desktop\e se ci fosse un'altra vita\misurare i astronomia.jpg"/>
          <p:cNvPicPr>
            <a:picLocks noGrp="1" noChangeAspect="1" noChangeArrowheads="1"/>
          </p:cNvPicPr>
          <p:nvPr>
            <p:ph idx="1"/>
          </p:nvPr>
        </p:nvPicPr>
        <p:blipFill>
          <a:blip r:embed="rId2"/>
          <a:srcRect/>
          <a:stretch>
            <a:fillRect/>
          </a:stretch>
        </p:blipFill>
        <p:spPr bwMode="auto">
          <a:xfrm>
            <a:off x="43505" y="1714488"/>
            <a:ext cx="9033584" cy="428628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zo\Desktop\e se ci fosse un'altra vita\204903_schem_944.jpg"/>
          <p:cNvPicPr>
            <a:picLocks noGrp="1" noChangeAspect="1" noChangeArrowheads="1"/>
          </p:cNvPicPr>
          <p:nvPr>
            <p:ph idx="1"/>
          </p:nvPr>
        </p:nvPicPr>
        <p:blipFill>
          <a:blip r:embed="rId2" cstate="print"/>
          <a:srcRect/>
          <a:stretch>
            <a:fillRect/>
          </a:stretch>
        </p:blipFill>
        <p:spPr bwMode="auto">
          <a:xfrm>
            <a:off x="1280299" y="571480"/>
            <a:ext cx="5792031" cy="579203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6866" name="Picture 2" descr="C:\Users\Enzo\Desktop\e se ci fosse un'altra vita\terza ipotesi vita sulla Terra.jpg"/>
          <p:cNvPicPr>
            <a:picLocks noGrp="1" noChangeAspect="1" noChangeArrowheads="1"/>
          </p:cNvPicPr>
          <p:nvPr>
            <p:ph idx="1"/>
          </p:nvPr>
        </p:nvPicPr>
        <p:blipFill>
          <a:blip r:embed="rId2"/>
          <a:srcRect/>
          <a:stretch>
            <a:fillRect/>
          </a:stretch>
        </p:blipFill>
        <p:spPr bwMode="auto">
          <a:xfrm>
            <a:off x="457200" y="1871543"/>
            <a:ext cx="8229600" cy="398327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zo\Desktop\e se ci fosse un'altra vita\317811.jpg"/>
          <p:cNvPicPr>
            <a:picLocks noGrp="1" noChangeAspect="1" noChangeArrowheads="1"/>
          </p:cNvPicPr>
          <p:nvPr>
            <p:ph idx="1"/>
          </p:nvPr>
        </p:nvPicPr>
        <p:blipFill>
          <a:blip r:embed="rId2"/>
          <a:srcRect/>
          <a:stretch>
            <a:fillRect/>
          </a:stretch>
        </p:blipFill>
        <p:spPr bwMode="auto">
          <a:xfrm>
            <a:off x="571472" y="214290"/>
            <a:ext cx="7990139" cy="639211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zo\Desktop\e se ci fosse un'altra vita\altezza meridiana.jpg"/>
          <p:cNvPicPr>
            <a:picLocks noGrp="1" noChangeAspect="1" noChangeArrowheads="1"/>
          </p:cNvPicPr>
          <p:nvPr>
            <p:ph idx="1"/>
          </p:nvPr>
        </p:nvPicPr>
        <p:blipFill>
          <a:blip r:embed="rId2" cstate="print"/>
          <a:srcRect/>
          <a:stretch>
            <a:fillRect/>
          </a:stretch>
        </p:blipFill>
        <p:spPr bwMode="auto">
          <a:xfrm>
            <a:off x="142845" y="642918"/>
            <a:ext cx="8501122" cy="585791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nzo\Desktop\e se ci fosse un'altra vita\altezza.jpg"/>
          <p:cNvPicPr>
            <a:picLocks noGrp="1" noChangeAspect="1" noChangeArrowheads="1"/>
          </p:cNvPicPr>
          <p:nvPr>
            <p:ph idx="1"/>
          </p:nvPr>
        </p:nvPicPr>
        <p:blipFill>
          <a:blip r:embed="rId2" cstate="print"/>
          <a:srcRect/>
          <a:stretch>
            <a:fillRect/>
          </a:stretch>
        </p:blipFill>
        <p:spPr bwMode="auto">
          <a:xfrm>
            <a:off x="214283" y="571480"/>
            <a:ext cx="8643998" cy="557216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nzo\Desktop\e se ci fosse un'altra vita\astr_fig1.jpg"/>
          <p:cNvPicPr>
            <a:picLocks noGrp="1" noChangeAspect="1" noChangeArrowheads="1"/>
          </p:cNvPicPr>
          <p:nvPr>
            <p:ph idx="1"/>
          </p:nvPr>
        </p:nvPicPr>
        <p:blipFill>
          <a:blip r:embed="rId2"/>
          <a:srcRect/>
          <a:stretch>
            <a:fillRect/>
          </a:stretch>
        </p:blipFill>
        <p:spPr bwMode="auto">
          <a:xfrm>
            <a:off x="285720" y="1785926"/>
            <a:ext cx="2505075" cy="2771775"/>
          </a:xfrm>
          <a:prstGeom prst="rect">
            <a:avLst/>
          </a:prstGeom>
          <a:noFill/>
        </p:spPr>
      </p:pic>
      <p:pic>
        <p:nvPicPr>
          <p:cNvPr id="6147" name="Picture 3" descr="C:\Users\Enzo\Desktop\e se ci fosse un'altra vita\Eclittica.gif"/>
          <p:cNvPicPr>
            <a:picLocks noChangeAspect="1" noChangeArrowheads="1"/>
          </p:cNvPicPr>
          <p:nvPr/>
        </p:nvPicPr>
        <p:blipFill>
          <a:blip r:embed="rId3"/>
          <a:srcRect/>
          <a:stretch>
            <a:fillRect/>
          </a:stretch>
        </p:blipFill>
        <p:spPr bwMode="auto">
          <a:xfrm>
            <a:off x="3286116" y="3000372"/>
            <a:ext cx="1905000" cy="2324100"/>
          </a:xfrm>
          <a:prstGeom prst="rect">
            <a:avLst/>
          </a:prstGeom>
          <a:noFill/>
        </p:spPr>
      </p:pic>
      <p:pic>
        <p:nvPicPr>
          <p:cNvPr id="6148" name="Picture 4" descr="C:\Users\Enzo\Desktop\e se ci fosse un'altra vita\img02308.jpg"/>
          <p:cNvPicPr>
            <a:picLocks noChangeAspect="1" noChangeArrowheads="1"/>
          </p:cNvPicPr>
          <p:nvPr/>
        </p:nvPicPr>
        <p:blipFill>
          <a:blip r:embed="rId4"/>
          <a:srcRect/>
          <a:stretch>
            <a:fillRect/>
          </a:stretch>
        </p:blipFill>
        <p:spPr bwMode="auto">
          <a:xfrm>
            <a:off x="5643570" y="3000372"/>
            <a:ext cx="3114675" cy="31908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nzo\Desktop\e se ci fosse un'altra vita\azimut.jpg"/>
          <p:cNvPicPr>
            <a:picLocks noGrp="1" noChangeAspect="1" noChangeArrowheads="1"/>
          </p:cNvPicPr>
          <p:nvPr>
            <p:ph idx="1"/>
          </p:nvPr>
        </p:nvPicPr>
        <p:blipFill>
          <a:blip r:embed="rId2" cstate="print"/>
          <a:srcRect/>
          <a:stretch>
            <a:fillRect/>
          </a:stretch>
        </p:blipFill>
        <p:spPr bwMode="auto">
          <a:xfrm>
            <a:off x="0" y="0"/>
            <a:ext cx="5572132" cy="3124382"/>
          </a:xfrm>
          <a:prstGeom prst="rect">
            <a:avLst/>
          </a:prstGeom>
          <a:noFill/>
        </p:spPr>
      </p:pic>
      <p:pic>
        <p:nvPicPr>
          <p:cNvPr id="7171" name="Picture 3" descr="C:\Users\Enzo\Desktop\e se ci fosse un'altra vita\orizzonte astronomico.jpg"/>
          <p:cNvPicPr>
            <a:picLocks noChangeAspect="1" noChangeArrowheads="1"/>
          </p:cNvPicPr>
          <p:nvPr/>
        </p:nvPicPr>
        <p:blipFill>
          <a:blip r:embed="rId3" cstate="print"/>
          <a:srcRect/>
          <a:stretch>
            <a:fillRect/>
          </a:stretch>
        </p:blipFill>
        <p:spPr bwMode="auto">
          <a:xfrm>
            <a:off x="3143241" y="3145490"/>
            <a:ext cx="5897674" cy="371251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nzo\Desktop\e se ci fosse un'altra vita\Azimuth-Altitude_schematic_it.svg.png"/>
          <p:cNvPicPr>
            <a:picLocks noGrp="1" noChangeAspect="1" noChangeArrowheads="1"/>
          </p:cNvPicPr>
          <p:nvPr>
            <p:ph idx="1"/>
          </p:nvPr>
        </p:nvPicPr>
        <p:blipFill>
          <a:blip r:embed="rId2" cstate="print"/>
          <a:srcRect/>
          <a:stretch>
            <a:fillRect/>
          </a:stretch>
        </p:blipFill>
        <p:spPr bwMode="auto">
          <a:xfrm>
            <a:off x="1155600" y="571480"/>
            <a:ext cx="6202482" cy="597609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zo\Desktop\e se ci fosse un'altra vita\442px-Azimut_altitude.svg.png"/>
          <p:cNvPicPr>
            <a:picLocks noGrp="1" noChangeAspect="1" noChangeArrowheads="1"/>
          </p:cNvPicPr>
          <p:nvPr>
            <p:ph idx="1"/>
          </p:nvPr>
        </p:nvPicPr>
        <p:blipFill>
          <a:blip r:embed="rId2"/>
          <a:srcRect/>
          <a:stretch>
            <a:fillRect/>
          </a:stretch>
        </p:blipFill>
        <p:spPr bwMode="auto">
          <a:xfrm>
            <a:off x="948890" y="428604"/>
            <a:ext cx="6266316" cy="594024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Enzo\Desktop\e se ci fosse un'altra vita\HourAngle_Observer_en.png"/>
          <p:cNvPicPr>
            <a:picLocks noGrp="1" noChangeAspect="1" noChangeArrowheads="1"/>
          </p:cNvPicPr>
          <p:nvPr>
            <p:ph idx="1"/>
          </p:nvPr>
        </p:nvPicPr>
        <p:blipFill>
          <a:blip r:embed="rId2"/>
          <a:srcRect/>
          <a:stretch>
            <a:fillRect/>
          </a:stretch>
        </p:blipFill>
        <p:spPr bwMode="auto">
          <a:xfrm>
            <a:off x="928662" y="714356"/>
            <a:ext cx="7356917" cy="552955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Enzo\Desktop\e se ci fosse un'altra vita\movimento apparente del sole.jpg"/>
          <p:cNvPicPr>
            <a:picLocks noGrp="1" noChangeAspect="1" noChangeArrowheads="1"/>
          </p:cNvPicPr>
          <p:nvPr>
            <p:ph idx="1"/>
          </p:nvPr>
        </p:nvPicPr>
        <p:blipFill>
          <a:blip r:embed="rId2"/>
          <a:srcRect/>
          <a:stretch>
            <a:fillRect/>
          </a:stretch>
        </p:blipFill>
        <p:spPr bwMode="auto">
          <a:xfrm>
            <a:off x="714348" y="0"/>
            <a:ext cx="7426483" cy="6496867"/>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nzo\Desktop\e se ci fosse un'altra vita\orientarmi con il sole.jpg"/>
          <p:cNvPicPr>
            <a:picLocks noGrp="1" noChangeAspect="1" noChangeArrowheads="1"/>
          </p:cNvPicPr>
          <p:nvPr>
            <p:ph idx="1"/>
          </p:nvPr>
        </p:nvPicPr>
        <p:blipFill>
          <a:blip r:embed="rId2"/>
          <a:srcRect/>
          <a:stretch>
            <a:fillRect/>
          </a:stretch>
        </p:blipFill>
        <p:spPr bwMode="auto">
          <a:xfrm>
            <a:off x="2143108" y="3352800"/>
            <a:ext cx="6286544" cy="3505200"/>
          </a:xfrm>
          <a:prstGeom prst="rect">
            <a:avLst/>
          </a:prstGeom>
          <a:noFill/>
        </p:spPr>
      </p:pic>
      <p:pic>
        <p:nvPicPr>
          <p:cNvPr id="25603" name="Picture 3" descr="C:\Users\Enzo\Desktop\e se ci fosse un'altra vita\Picture1.jpg"/>
          <p:cNvPicPr>
            <a:picLocks noChangeAspect="1" noChangeArrowheads="1"/>
          </p:cNvPicPr>
          <p:nvPr/>
        </p:nvPicPr>
        <p:blipFill>
          <a:blip r:embed="rId3"/>
          <a:srcRect/>
          <a:stretch>
            <a:fillRect/>
          </a:stretch>
        </p:blipFill>
        <p:spPr bwMode="auto">
          <a:xfrm>
            <a:off x="357158" y="285728"/>
            <a:ext cx="3357586" cy="25181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descr="C:\Users\Enzo\Desktop\boss_fesem.jpg"/>
          <p:cNvPicPr>
            <a:picLocks noGrp="1" noChangeAspect="1" noChangeArrowheads="1"/>
          </p:cNvPicPr>
          <p:nvPr>
            <p:ph idx="1"/>
          </p:nvPr>
        </p:nvPicPr>
        <p:blipFill>
          <a:blip r:embed="rId2"/>
          <a:srcRect/>
          <a:stretch>
            <a:fillRect/>
          </a:stretch>
        </p:blipFill>
        <p:spPr bwMode="auto">
          <a:xfrm>
            <a:off x="2095295" y="2214554"/>
            <a:ext cx="5191350" cy="345564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Enzo\Desktop\e se ci fosse un'altra vita\orizzonte ed ecclittica.jpg"/>
          <p:cNvPicPr>
            <a:picLocks noGrp="1" noChangeAspect="1" noChangeArrowheads="1"/>
          </p:cNvPicPr>
          <p:nvPr>
            <p:ph idx="1"/>
          </p:nvPr>
        </p:nvPicPr>
        <p:blipFill>
          <a:blip r:embed="rId2"/>
          <a:srcRect/>
          <a:stretch>
            <a:fillRect/>
          </a:stretch>
        </p:blipFill>
        <p:spPr bwMode="auto">
          <a:xfrm>
            <a:off x="5018" y="357166"/>
            <a:ext cx="8781823" cy="621510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Enzo\Desktop\e se ci fosse un'altra vita\polare la stella che indica il nord.jpg"/>
          <p:cNvPicPr>
            <a:picLocks noGrp="1" noChangeAspect="1" noChangeArrowheads="1"/>
          </p:cNvPicPr>
          <p:nvPr>
            <p:ph idx="1"/>
          </p:nvPr>
        </p:nvPicPr>
        <p:blipFill>
          <a:blip r:embed="rId2"/>
          <a:srcRect/>
          <a:stretch>
            <a:fillRect/>
          </a:stretch>
        </p:blipFill>
        <p:spPr bwMode="auto">
          <a:xfrm>
            <a:off x="214282" y="428604"/>
            <a:ext cx="8929718" cy="585791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nzo\Desktop\e se ci fosse un'altra vita\cielo in autunno.jpg"/>
          <p:cNvPicPr>
            <a:picLocks noGrp="1" noChangeAspect="1" noChangeArrowheads="1"/>
          </p:cNvPicPr>
          <p:nvPr>
            <p:ph idx="1"/>
          </p:nvPr>
        </p:nvPicPr>
        <p:blipFill>
          <a:blip r:embed="rId2"/>
          <a:srcRect/>
          <a:stretch>
            <a:fillRect/>
          </a:stretch>
        </p:blipFill>
        <p:spPr bwMode="auto">
          <a:xfrm>
            <a:off x="714348" y="142852"/>
            <a:ext cx="7692445" cy="64740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nzo\Desktop\e se ci fosse un'altra vita\cielo in estate.jpg"/>
          <p:cNvPicPr>
            <a:picLocks noGrp="1" noChangeAspect="1" noChangeArrowheads="1"/>
          </p:cNvPicPr>
          <p:nvPr>
            <p:ph idx="1"/>
          </p:nvPr>
        </p:nvPicPr>
        <p:blipFill>
          <a:blip r:embed="rId2"/>
          <a:srcRect/>
          <a:stretch>
            <a:fillRect/>
          </a:stretch>
        </p:blipFill>
        <p:spPr bwMode="auto">
          <a:xfrm>
            <a:off x="572296" y="357166"/>
            <a:ext cx="7500165" cy="607223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nzo\Desktop\e se ci fosse un'altra vita\cielo in inverno.jpg"/>
          <p:cNvPicPr>
            <a:picLocks noGrp="1" noChangeAspect="1" noChangeArrowheads="1"/>
          </p:cNvPicPr>
          <p:nvPr>
            <p:ph idx="1"/>
          </p:nvPr>
        </p:nvPicPr>
        <p:blipFill>
          <a:blip r:embed="rId2"/>
          <a:srcRect/>
          <a:stretch>
            <a:fillRect/>
          </a:stretch>
        </p:blipFill>
        <p:spPr bwMode="auto">
          <a:xfrm>
            <a:off x="503702" y="500042"/>
            <a:ext cx="7640198" cy="5572164"/>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Enzo\Desktop\e se ci fosse un'altra vita\classificare le stelle.jpg"/>
          <p:cNvPicPr>
            <a:picLocks noGrp="1" noChangeAspect="1" noChangeArrowheads="1"/>
          </p:cNvPicPr>
          <p:nvPr>
            <p:ph idx="1"/>
          </p:nvPr>
        </p:nvPicPr>
        <p:blipFill>
          <a:blip r:embed="rId2"/>
          <a:srcRect/>
          <a:stretch>
            <a:fillRect/>
          </a:stretch>
        </p:blipFill>
        <p:spPr bwMode="auto">
          <a:xfrm>
            <a:off x="214282" y="0"/>
            <a:ext cx="2529157" cy="6643710"/>
          </a:xfrm>
          <a:prstGeom prst="rect">
            <a:avLst/>
          </a:prstGeom>
          <a:noFill/>
        </p:spPr>
      </p:pic>
      <p:pic>
        <p:nvPicPr>
          <p:cNvPr id="12291" name="Picture 3" descr="C:\Users\Enzo\Desktop\e se ci fosse un'altra vita\scale delel stelle.jpg"/>
          <p:cNvPicPr>
            <a:picLocks noChangeAspect="1" noChangeArrowheads="1"/>
          </p:cNvPicPr>
          <p:nvPr/>
        </p:nvPicPr>
        <p:blipFill>
          <a:blip r:embed="rId3"/>
          <a:srcRect/>
          <a:stretch>
            <a:fillRect/>
          </a:stretch>
        </p:blipFill>
        <p:spPr bwMode="auto">
          <a:xfrm>
            <a:off x="3286116" y="1928802"/>
            <a:ext cx="5375710" cy="350046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nzo\Desktop\e se ci fosse un'altra vita\coordinate astronomica 2.jpg"/>
          <p:cNvPicPr>
            <a:picLocks noGrp="1" noChangeAspect="1" noChangeArrowheads="1"/>
          </p:cNvPicPr>
          <p:nvPr>
            <p:ph idx="1"/>
          </p:nvPr>
        </p:nvPicPr>
        <p:blipFill>
          <a:blip r:embed="rId2"/>
          <a:srcRect/>
          <a:stretch>
            <a:fillRect/>
          </a:stretch>
        </p:blipFill>
        <p:spPr bwMode="auto">
          <a:xfrm>
            <a:off x="500034" y="214290"/>
            <a:ext cx="8250052" cy="642939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Enzo\Desktop\e se ci fosse un'altra vita\curiosity-landing-site_nasa23 marte.jpg"/>
          <p:cNvPicPr>
            <a:picLocks noGrp="1" noChangeAspect="1" noChangeArrowheads="1"/>
          </p:cNvPicPr>
          <p:nvPr>
            <p:ph idx="1"/>
          </p:nvPr>
        </p:nvPicPr>
        <p:blipFill>
          <a:blip r:embed="rId2"/>
          <a:srcRect/>
          <a:stretch>
            <a:fillRect/>
          </a:stretch>
        </p:blipFill>
        <p:spPr bwMode="auto">
          <a:xfrm>
            <a:off x="1142976" y="1000108"/>
            <a:ext cx="6828632" cy="464347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Enzo\Desktop\e se ci fosse un'altra vita\Reull-Vallis Marte.jpg"/>
          <p:cNvPicPr>
            <a:picLocks noGrp="1" noChangeAspect="1" noChangeArrowheads="1"/>
          </p:cNvPicPr>
          <p:nvPr>
            <p:ph idx="1"/>
          </p:nvPr>
        </p:nvPicPr>
        <p:blipFill>
          <a:blip r:embed="rId2" cstate="print"/>
          <a:srcRect/>
          <a:stretch>
            <a:fillRect/>
          </a:stretch>
        </p:blipFill>
        <p:spPr bwMode="auto">
          <a:xfrm>
            <a:off x="457200" y="1214422"/>
            <a:ext cx="8229600" cy="443996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nzo\Desktop\e se ci fosse un'altra vita\foto aerea marte.jpg"/>
          <p:cNvPicPr>
            <a:picLocks noGrp="1" noChangeAspect="1" noChangeArrowheads="1"/>
          </p:cNvPicPr>
          <p:nvPr>
            <p:ph idx="1"/>
          </p:nvPr>
        </p:nvPicPr>
        <p:blipFill>
          <a:blip r:embed="rId2"/>
          <a:srcRect/>
          <a:stretch>
            <a:fillRect/>
          </a:stretch>
        </p:blipFill>
        <p:spPr bwMode="auto">
          <a:xfrm>
            <a:off x="642910" y="857232"/>
            <a:ext cx="7693324" cy="51435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EXPOSE 2 ESA progetto Boss</a:t>
            </a:r>
            <a:endParaRPr lang="it-IT" dirty="0"/>
          </a:p>
        </p:txBody>
      </p:sp>
      <p:pic>
        <p:nvPicPr>
          <p:cNvPr id="2050" name="Picture 2" descr="C:\Users\Enzo\Desktop\Screenshot.jpg"/>
          <p:cNvPicPr>
            <a:picLocks noGrp="1" noChangeAspect="1" noChangeArrowheads="1"/>
          </p:cNvPicPr>
          <p:nvPr>
            <p:ph idx="1"/>
          </p:nvPr>
        </p:nvPicPr>
        <p:blipFill>
          <a:blip r:embed="rId2"/>
          <a:srcRect/>
          <a:stretch>
            <a:fillRect/>
          </a:stretch>
        </p:blipFill>
        <p:spPr bwMode="auto">
          <a:xfrm>
            <a:off x="947693" y="1600200"/>
            <a:ext cx="7248613" cy="4525963"/>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nzo\Desktop\e se ci fosse un'altra vita\foto aerea marte2.jpg"/>
          <p:cNvPicPr>
            <a:picLocks noGrp="1" noChangeAspect="1" noChangeArrowheads="1"/>
          </p:cNvPicPr>
          <p:nvPr>
            <p:ph idx="1"/>
          </p:nvPr>
        </p:nvPicPr>
        <p:blipFill>
          <a:blip r:embed="rId2"/>
          <a:srcRect/>
          <a:stretch>
            <a:fillRect/>
          </a:stretch>
        </p:blipFill>
        <p:spPr bwMode="auto">
          <a:xfrm>
            <a:off x="762000" y="714356"/>
            <a:ext cx="7620000" cy="53078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Enzo\Desktop\e se ci fosse un'altra vita\immagine aerea di marte.jpg"/>
          <p:cNvPicPr>
            <a:picLocks noGrp="1" noChangeAspect="1" noChangeArrowheads="1"/>
          </p:cNvPicPr>
          <p:nvPr>
            <p:ph idx="1"/>
          </p:nvPr>
        </p:nvPicPr>
        <p:blipFill>
          <a:blip r:embed="rId2"/>
          <a:srcRect/>
          <a:stretch>
            <a:fillRect/>
          </a:stretch>
        </p:blipFill>
        <p:spPr bwMode="auto">
          <a:xfrm>
            <a:off x="457200" y="642918"/>
            <a:ext cx="8229600" cy="527766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Enzo\Desktop\e se ci fosse un'altra vita\impatti su marte.jpg"/>
          <p:cNvPicPr>
            <a:picLocks noGrp="1" noChangeAspect="1" noChangeArrowheads="1"/>
          </p:cNvPicPr>
          <p:nvPr>
            <p:ph idx="1"/>
          </p:nvPr>
        </p:nvPicPr>
        <p:blipFill>
          <a:blip r:embed="rId2"/>
          <a:srcRect/>
          <a:stretch>
            <a:fillRect/>
          </a:stretch>
        </p:blipFill>
        <p:spPr bwMode="auto">
          <a:xfrm>
            <a:off x="1214414" y="1357298"/>
            <a:ext cx="6548096" cy="451091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Enzo\Desktop\e se ci fosse un'altra vita\modulo Schiapparelli si Marte.jpg"/>
          <p:cNvPicPr>
            <a:picLocks noGrp="1" noChangeAspect="1" noChangeArrowheads="1"/>
          </p:cNvPicPr>
          <p:nvPr>
            <p:ph idx="1"/>
          </p:nvPr>
        </p:nvPicPr>
        <p:blipFill>
          <a:blip r:embed="rId2"/>
          <a:srcRect/>
          <a:stretch>
            <a:fillRect/>
          </a:stretch>
        </p:blipFill>
        <p:spPr bwMode="auto">
          <a:xfrm>
            <a:off x="0" y="142852"/>
            <a:ext cx="8858280" cy="635798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Enzo\Desktop\e se ci fosse un'altra vita\osserva la foto.jpg"/>
          <p:cNvPicPr>
            <a:picLocks noGrp="1" noChangeAspect="1" noChangeArrowheads="1"/>
          </p:cNvPicPr>
          <p:nvPr>
            <p:ph idx="1"/>
          </p:nvPr>
        </p:nvPicPr>
        <p:blipFill>
          <a:blip r:embed="rId2"/>
          <a:srcRect/>
          <a:stretch>
            <a:fillRect/>
          </a:stretch>
        </p:blipFill>
        <p:spPr bwMode="auto">
          <a:xfrm>
            <a:off x="571472" y="1785926"/>
            <a:ext cx="7591229" cy="4063219"/>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Enzo\Desktop\e se ci fosse un'altra vita\panorama_di_marte.jpg"/>
          <p:cNvPicPr>
            <a:picLocks noGrp="1" noChangeAspect="1" noChangeArrowheads="1"/>
          </p:cNvPicPr>
          <p:nvPr>
            <p:ph idx="1"/>
          </p:nvPr>
        </p:nvPicPr>
        <p:blipFill>
          <a:blip r:embed="rId2"/>
          <a:srcRect/>
          <a:stretch>
            <a:fillRect/>
          </a:stretch>
        </p:blipFill>
        <p:spPr bwMode="auto">
          <a:xfrm>
            <a:off x="1285852" y="714356"/>
            <a:ext cx="6518718" cy="521497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5362" name="Picture 2" descr="C:\Users\Enzo\Desktop\e se ci fosse un'altra vita\demo-sezione.jpg"/>
          <p:cNvPicPr>
            <a:picLocks noGrp="1" noChangeAspect="1" noChangeArrowheads="1"/>
          </p:cNvPicPr>
          <p:nvPr>
            <p:ph idx="1"/>
          </p:nvPr>
        </p:nvPicPr>
        <p:blipFill>
          <a:blip r:embed="rId2"/>
          <a:srcRect/>
          <a:stretch>
            <a:fillRect/>
          </a:stretch>
        </p:blipFill>
        <p:spPr bwMode="auto">
          <a:xfrm>
            <a:off x="1352167" y="1600200"/>
            <a:ext cx="6439665" cy="4525963"/>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2531" name="Picture 3" descr="C:\Users\Enzo\Desktop\e se ci fosse un'altra vita\Picture2.png"/>
          <p:cNvPicPr>
            <a:picLocks noGrp="1" noChangeAspect="1" noChangeArrowheads="1"/>
          </p:cNvPicPr>
          <p:nvPr>
            <p:ph idx="1"/>
          </p:nvPr>
        </p:nvPicPr>
        <p:blipFill>
          <a:blip r:embed="rId2"/>
          <a:srcRect/>
          <a:stretch>
            <a:fillRect/>
          </a:stretch>
        </p:blipFill>
        <p:spPr bwMode="auto">
          <a:xfrm>
            <a:off x="1598167" y="1285860"/>
            <a:ext cx="6117105" cy="530149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22" name="Picture 2" descr="C:\Users\Enzo\Desktop\e se ci fosse un'altra vita\Picture3.jpg"/>
          <p:cNvPicPr>
            <a:picLocks noGrp="1" noChangeAspect="1" noChangeArrowheads="1"/>
          </p:cNvPicPr>
          <p:nvPr>
            <p:ph idx="1"/>
          </p:nvPr>
        </p:nvPicPr>
        <p:blipFill>
          <a:blip r:embed="rId2"/>
          <a:srcRect/>
          <a:stretch>
            <a:fillRect/>
          </a:stretch>
        </p:blipFill>
        <p:spPr bwMode="auto">
          <a:xfrm>
            <a:off x="1833562" y="1805781"/>
            <a:ext cx="5476875" cy="4114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descr="C:\Users\Enzo\Desktop\Screenshot001.jpg"/>
          <p:cNvPicPr>
            <a:picLocks noGrp="1" noChangeAspect="1" noChangeArrowheads="1"/>
          </p:cNvPicPr>
          <p:nvPr>
            <p:ph idx="1"/>
          </p:nvPr>
        </p:nvPicPr>
        <p:blipFill>
          <a:blip r:embed="rId2"/>
          <a:srcRect/>
          <a:stretch>
            <a:fillRect/>
          </a:stretch>
        </p:blipFill>
        <p:spPr bwMode="auto">
          <a:xfrm>
            <a:off x="1012410" y="1600200"/>
            <a:ext cx="7119180" cy="45259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290"/>
            <a:ext cx="8229600" cy="1143000"/>
          </a:xfrm>
        </p:spPr>
        <p:txBody>
          <a:bodyPr>
            <a:normAutofit/>
          </a:bodyPr>
          <a:lstStyle/>
          <a:p>
            <a:r>
              <a:rPr lang="it-IT" sz="2800" dirty="0" smtClean="0"/>
              <a:t>BIOMEX: </a:t>
            </a:r>
            <a:r>
              <a:rPr lang="it-IT" sz="2800" dirty="0" err="1" smtClean="0"/>
              <a:t>cianobatteri</a:t>
            </a:r>
            <a:r>
              <a:rPr lang="it-IT" sz="2800" dirty="0" smtClean="0"/>
              <a:t> – funghi e </a:t>
            </a:r>
            <a:r>
              <a:rPr lang="it-IT" sz="2800" dirty="0" err="1" smtClean="0"/>
              <a:t>regolite</a:t>
            </a:r>
            <a:r>
              <a:rPr lang="it-IT" sz="2800" dirty="0" smtClean="0"/>
              <a:t> per studiare la trasferibilità da pianeta a pianeta</a:t>
            </a:r>
            <a:endParaRPr lang="it-IT" sz="2800" dirty="0"/>
          </a:p>
        </p:txBody>
      </p:sp>
      <p:pic>
        <p:nvPicPr>
          <p:cNvPr id="3074" name="Picture 2" descr="C:\Users\Enzo\Desktop\EXPOSE-R2.jpg"/>
          <p:cNvPicPr>
            <a:picLocks noGrp="1" noChangeAspect="1" noChangeArrowheads="1"/>
          </p:cNvPicPr>
          <p:nvPr>
            <p:ph idx="1"/>
          </p:nvPr>
        </p:nvPicPr>
        <p:blipFill>
          <a:blip r:embed="rId2"/>
          <a:srcRect/>
          <a:stretch>
            <a:fillRect/>
          </a:stretch>
        </p:blipFill>
        <p:spPr bwMode="auto">
          <a:xfrm>
            <a:off x="2364796" y="1600200"/>
            <a:ext cx="4414408"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PSS: Studio delle Variazioni solari ultraviolette</a:t>
            </a:r>
            <a:br>
              <a:rPr lang="it-IT" sz="3200" dirty="0" smtClean="0"/>
            </a:br>
            <a:r>
              <a:rPr lang="it-IT" sz="3200" dirty="0" smtClean="0"/>
              <a:t>sull’evoluzione delle molecole organiche</a:t>
            </a:r>
            <a:endParaRPr lang="it-IT" sz="3200" dirty="0"/>
          </a:p>
        </p:txBody>
      </p:sp>
      <p:pic>
        <p:nvPicPr>
          <p:cNvPr id="4098" name="Picture 2" descr="C:\Users\Enzo\Desktop\Screenshot003.jpg"/>
          <p:cNvPicPr>
            <a:picLocks noGrp="1" noChangeAspect="1" noChangeArrowheads="1"/>
          </p:cNvPicPr>
          <p:nvPr>
            <p:ph idx="1"/>
          </p:nvPr>
        </p:nvPicPr>
        <p:blipFill>
          <a:blip r:embed="rId2"/>
          <a:srcRect/>
          <a:stretch>
            <a:fillRect/>
          </a:stretch>
        </p:blipFill>
        <p:spPr bwMode="auto">
          <a:xfrm>
            <a:off x="1336000" y="1600200"/>
            <a:ext cx="6472000" cy="45259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descr="C:\Users\Enzo\Desktop\Screenshot004.jpg"/>
          <p:cNvPicPr>
            <a:picLocks noGrp="1" noChangeAspect="1" noChangeArrowheads="1"/>
          </p:cNvPicPr>
          <p:nvPr>
            <p:ph idx="1"/>
          </p:nvPr>
        </p:nvPicPr>
        <p:blipFill>
          <a:blip r:embed="rId2"/>
          <a:srcRect/>
          <a:stretch>
            <a:fillRect/>
          </a:stretch>
        </p:blipFill>
        <p:spPr bwMode="auto">
          <a:xfrm>
            <a:off x="1060109" y="1600200"/>
            <a:ext cx="7023782" cy="4525963"/>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73</Words>
  <Application>Microsoft Office PowerPoint</Application>
  <PresentationFormat>Presentazione su schermo (4:3)</PresentationFormat>
  <Paragraphs>4</Paragraphs>
  <Slides>58</Slides>
  <Notes>0</Notes>
  <HiddenSlides>0</HiddenSlides>
  <MMClips>0</MMClips>
  <ScaleCrop>false</ScaleCrop>
  <HeadingPairs>
    <vt:vector size="4" baseType="variant">
      <vt:variant>
        <vt:lpstr>Tema</vt:lpstr>
      </vt:variant>
      <vt:variant>
        <vt:i4>1</vt:i4>
      </vt:variant>
      <vt:variant>
        <vt:lpstr>Titoli diapositive</vt:lpstr>
      </vt:variant>
      <vt:variant>
        <vt:i4>58</vt:i4>
      </vt:variant>
    </vt:vector>
  </HeadingPairs>
  <TitlesOfParts>
    <vt:vector size="59" baseType="lpstr">
      <vt:lpstr>Tema di Office</vt:lpstr>
      <vt:lpstr>Diapositiva 1</vt:lpstr>
      <vt:lpstr>Diapositiva 2</vt:lpstr>
      <vt:lpstr>Diapositiva 3</vt:lpstr>
      <vt:lpstr>Diapositiva 4</vt:lpstr>
      <vt:lpstr>EXPOSE 2 ESA progetto Boss</vt:lpstr>
      <vt:lpstr>Diapositiva 6</vt:lpstr>
      <vt:lpstr>BIOMEX: cianobatteri – funghi e regolite per studiare la trasferibilità da pianeta a pianeta</vt:lpstr>
      <vt:lpstr>PSS: Studio delle Variazioni solari ultraviolette sull’evoluzione delle molecole organiche</vt:lpstr>
      <vt:lpstr>Diapositiva 9</vt:lpstr>
      <vt:lpstr>Diapositiva 10</vt:lpstr>
      <vt:lpstr>Kepler 452 b avvistato a 1.400 anni luce dalla Terra dal telescopio Kepler nella costellazione del Cigno; il pianeta cugino della Terra è 60% più grande della Terra ed orbita in 385 giorni attorno alla sua stella, ossia al suo “sole”. Si stima sia 1,5 miliardi di anni più vecchio della terra ha dunque circa 6,5 miliardi di anni. Ma come ruota? Ha la gravità? Il clima? Il Magnetismo? </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Enzo</dc:creator>
  <cp:lastModifiedBy>Enzo</cp:lastModifiedBy>
  <cp:revision>20</cp:revision>
  <dcterms:created xsi:type="dcterms:W3CDTF">2016-04-03T14:00:06Z</dcterms:created>
  <dcterms:modified xsi:type="dcterms:W3CDTF">2016-04-04T19:54:21Z</dcterms:modified>
</cp:coreProperties>
</file>